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75" d="100"/>
          <a:sy n="75" d="100"/>
        </p:scale>
        <p:origin x="1047" y="2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igen Abatay Sel" userId="7993bc5465e7ae0c" providerId="LiveId" clId="{BC59CAE9-96D9-4F2A-80EF-CCC5AD7CD0F9}"/>
    <pc:docChg chg="modSld">
      <pc:chgData name="Figen Abatay Sel" userId="7993bc5465e7ae0c" providerId="LiveId" clId="{BC59CAE9-96D9-4F2A-80EF-CCC5AD7CD0F9}" dt="2026-09-11T11:39:26.652" v="4" actId="2164"/>
      <pc:docMkLst>
        <pc:docMk/>
      </pc:docMkLst>
      <pc:sldChg chg="modSp mod">
        <pc:chgData name="Figen Abatay Sel" userId="7993bc5465e7ae0c" providerId="LiveId" clId="{BC59CAE9-96D9-4F2A-80EF-CCC5AD7CD0F9}" dt="2026-09-11T11:39:26.652" v="4" actId="2164"/>
        <pc:sldMkLst>
          <pc:docMk/>
          <pc:sldMk cId="3285909656" sldId="260"/>
        </pc:sldMkLst>
        <pc:graphicFrameChg chg="modGraphic">
          <ac:chgData name="Figen Abatay Sel" userId="7993bc5465e7ae0c" providerId="LiveId" clId="{BC59CAE9-96D9-4F2A-80EF-CCC5AD7CD0F9}" dt="2026-09-11T11:39:26.652" v="4" actId="2164"/>
          <ac:graphicFrameMkLst>
            <pc:docMk/>
            <pc:sldMk cId="3285909656" sldId="260"/>
            <ac:graphicFrameMk id="5" creationId="{8EE01328-5B06-B849-9DF6-4DE9BE259965}"/>
          </ac:graphicFrameMkLst>
        </pc:graphicFrame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11.09.2026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11.09.2026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11.09.2026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436612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</a:t>
                      </a:r>
                      <a:r>
                        <a:rPr lang="tr-T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Üyesi Figen ABATAY SEL</a:t>
                      </a:r>
                      <a:endParaRPr lang="tr-T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</TotalTime>
  <Words>82</Words>
  <Application>Microsoft Office PowerPoint</Application>
  <PresentationFormat>On-screen Show (4:3)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Figen Abatay Sel</cp:lastModifiedBy>
  <cp:revision>17</cp:revision>
  <cp:lastPrinted>2022-02-24T09:20:43Z</cp:lastPrinted>
  <dcterms:created xsi:type="dcterms:W3CDTF">2021-04-20T12:55:35Z</dcterms:created>
  <dcterms:modified xsi:type="dcterms:W3CDTF">2026-09-11T11:39:28Z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